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8" r:id="rId4"/>
    <p:sldId id="259" r:id="rId5"/>
    <p:sldId id="260" r:id="rId6"/>
    <p:sldId id="262" r:id="rId7"/>
    <p:sldId id="265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D522156-7F91-4971-8237-070DE32DA4D7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D0A9C1-A6FF-45B4-AA2E-527A25D3755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3;&#1077;&#1082;&#1089;&#1072;&#1085;&#1076;&#1088;\Desktop\8%20&#1076;&#1077;&#1082;&#1072;&#1073;&#1088;&#1103;\&#1045;&#1074;&#1075;&#1077;&#1085;&#1080;&#1081;%20&#1050;&#1088;&#1099;&#1083;&#1072;&#1090;&#1086;&#1074;%20-%20&#1052;&#1091;&#1079;&#1077;&#1081;%20&#1080;&#1085;&#1089;&#1090;&#1080;&#1090;&#1091;&#1090;&#1072;%20&#1074;&#1088;&#1077;&#1084;&#1077;&#1085;&#1080;.mp3" TargetMode="Externa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772816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«Здоровье не купишь –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				его разум дарит»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68144" y="3356992"/>
            <a:ext cx="25255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народная мудрость </a:t>
            </a:r>
            <a:endParaRPr lang="ru-RU" sz="2000" dirty="0"/>
          </a:p>
        </p:txBody>
      </p:sp>
      <p:pic>
        <p:nvPicPr>
          <p:cNvPr id="9218" name="Picture 2" descr="http://go2.imgsmail.ru/imgpreview?key=42e962258781f0ce&amp;mb=imgdb_preview_8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933056"/>
            <a:ext cx="227734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060848"/>
            <a:ext cx="172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Проблема: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2708920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Как  успешно </a:t>
            </a:r>
            <a:r>
              <a:rPr lang="ru-RU" sz="2800" b="1" dirty="0">
                <a:solidFill>
                  <a:srgbClr val="002060"/>
                </a:solidFill>
              </a:rPr>
              <a:t>сдать экзамены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	</a:t>
            </a:r>
            <a:r>
              <a:rPr lang="ru-RU" sz="2800" b="1" dirty="0" smtClean="0">
                <a:solidFill>
                  <a:srgbClr val="002060"/>
                </a:solidFill>
              </a:rPr>
              <a:t>		и </a:t>
            </a:r>
            <a:r>
              <a:rPr lang="ru-RU" sz="2800" b="1" dirty="0">
                <a:solidFill>
                  <a:srgbClr val="002060"/>
                </a:solidFill>
              </a:rPr>
              <a:t>сохранить своё здоровье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124744"/>
            <a:ext cx="1152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1052736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ЕГЭ и здоровье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nd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21088"/>
            <a:ext cx="2987824" cy="2350107"/>
          </a:xfrm>
          <a:prstGeom prst="rect">
            <a:avLst/>
          </a:prstGeom>
        </p:spPr>
      </p:pic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077072"/>
            <a:ext cx="3635896" cy="241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36712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Соблюдаю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 я режим дня?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Делаю ли я зарядку утром?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С удовольствием ли я хожу на уроки физкультуры?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Вызывает ли у меня отвращение табачный дым?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Могу ли я несколько раз подтянуться на перекладине (отжаться от пола)?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6. Занимаюсь ли я физическим трудом?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7. Люблю ли я свежий воздух?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8. Считаю ли я алкоголь вредным веществом?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9. Умею ли я плавать?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653136"/>
            <a:ext cx="5256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 «Да» - 3 балла, «Нет» – 1 балл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5229200"/>
            <a:ext cx="51845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9-13 баллов –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низкий,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14-19 баллов –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средний,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20-27 баллов –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высокий.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332656"/>
            <a:ext cx="5256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Оценка физического состояния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6"/>
            <a:ext cx="3635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какие органы человека влияет подготовка к экзаменам?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&amp;Zcy;&amp;acy;&amp;rcy;&amp;icy;&amp;scy;&amp;ocy;&amp;vcy;&amp;kcy;&amp;acy; &amp;pcy;&amp;rcy;&amp;ocy;&amp;pcy;&amp;ocy;&amp;rcy;&amp;tscy;&amp;icy;&amp;jcy; &amp;fcy;&amp;icy;&amp;gcy;&amp;ucy;&amp;rcy;&amp;ycy; &amp;chcy;&amp;iecy;&amp;lcy;&amp;ocy;&amp;vcy;&amp;iecy;&amp;kcy;&amp;acy; - &amp;Vcy;&amp;scy;&amp;iocy; &amp;ocy; &amp;fcy;&amp;icy;&amp;gcy;&amp;ucy;&amp;rcy;&amp;iecy; &amp;zcy;&amp;dcy;&amp;iecy;&amp;scy;&amp;softcy;"/>
          <p:cNvPicPr/>
          <p:nvPr/>
        </p:nvPicPr>
        <p:blipFill>
          <a:blip r:embed="rId2" cstate="print"/>
          <a:srcRect l="65792" t="5871" r="18983" b="5046"/>
          <a:stretch>
            <a:fillRect/>
          </a:stretch>
        </p:blipFill>
        <p:spPr bwMode="auto">
          <a:xfrm>
            <a:off x="3131840" y="764704"/>
            <a:ext cx="2010147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645024"/>
            <a:ext cx="3662930" cy="2482205"/>
          </a:xfrm>
          <a:prstGeom prst="rect">
            <a:avLst/>
          </a:prstGeom>
        </p:spPr>
      </p:pic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764704"/>
            <a:ext cx="3682587" cy="2664296"/>
          </a:xfrm>
          <a:prstGeom prst="rect">
            <a:avLst/>
          </a:prstGeom>
        </p:spPr>
      </p:pic>
      <p:pic>
        <p:nvPicPr>
          <p:cNvPr id="4" name="Рисунок 3" descr="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3717032"/>
            <a:ext cx="3619103" cy="2710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2852936"/>
            <a:ext cx="61206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Зрение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Опорно-двигательная система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Умственная нагрузка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Психологическое состояние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Желудок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836712"/>
            <a:ext cx="3534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Задания для групп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916832"/>
            <a:ext cx="55531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Составить рекомендации, как сохранить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здоровье при подготовке к экзаменам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556792"/>
            <a:ext cx="68407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Соблюдать режим труда и отдыха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Иметь полноценный сон, не менее 8 часов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Правильно питаться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Заниматься физическими упражнениями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4653136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СВОИМ ЗДОРОВЬЕМ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НУЖНО СЛЕДИТЬ САМОМУ!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Евгений Крылатов - Музей института време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68344" y="5517232"/>
            <a:ext cx="304800" cy="304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11760" y="1484784"/>
            <a:ext cx="39287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свою звезду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www.gameforgirl.ru/drawing/pictures/nastyukha-zvezdochk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348880"/>
            <a:ext cx="6486583" cy="4060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4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772816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«Здоровье не купишь –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				его разум дарит»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68144" y="3356992"/>
            <a:ext cx="25255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народная мудрость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557</TotalTime>
  <Words>115</Words>
  <Application>Microsoft Office PowerPoint</Application>
  <PresentationFormat>Экран (4:3)</PresentationFormat>
  <Paragraphs>31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51</cp:revision>
  <dcterms:created xsi:type="dcterms:W3CDTF">2014-12-07T07:26:02Z</dcterms:created>
  <dcterms:modified xsi:type="dcterms:W3CDTF">2014-12-08T02:13:59Z</dcterms:modified>
</cp:coreProperties>
</file>