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8" r:id="rId5"/>
    <p:sldId id="270" r:id="rId6"/>
    <p:sldId id="271" r:id="rId7"/>
    <p:sldId id="269" r:id="rId8"/>
    <p:sldId id="260" r:id="rId9"/>
    <p:sldId id="277" r:id="rId10"/>
    <p:sldId id="278" r:id="rId11"/>
    <p:sldId id="282" r:id="rId12"/>
    <p:sldId id="283" r:id="rId13"/>
    <p:sldId id="279" r:id="rId14"/>
    <p:sldId id="280" r:id="rId15"/>
    <p:sldId id="28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84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F79A355-E322-4AFC-8BB2-0C0AB9F17ACF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04262F8-1194-461D-B51C-B7724866AA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86;&#1082;&#1088;&#1091;&#1078;&#1072;&#1102;&#1097;&#1080;&#1081;%20&#1084;&#1080;&#1088;%20&#1085;&#1072;%2018%20&#1076;&#1077;&#1082;&#1072;&#1073;&#1088;&#1103;________________\20131205234222.m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57250" y="214313"/>
            <a:ext cx="8286750" cy="214312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Урок окружающего мира</a:t>
            </a:r>
            <a:endParaRPr lang="ru-RU" sz="60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поселок на 18\пгт\x_25ac3efd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2143116"/>
            <a:ext cx="3050819" cy="3717089"/>
          </a:xfrm>
          <a:prstGeom prst="rect">
            <a:avLst/>
          </a:prstGeom>
          <a:noFill/>
        </p:spPr>
      </p:pic>
      <p:pic>
        <p:nvPicPr>
          <p:cNvPr id="31746" name="Picture 2" descr="http://travelel.ru/wp-content/uploads/2011/09/%D0%9A%D0%B0%D1%80%D1%82%D0%B0-%D0%9A%D0%B5%D0%BC%D0%B5%D1%80%D0%BE%D0%B2%D1%81%D0%BA%D0%BE%D0%B9-%D0%BE%D0%B1%D0%BB%D0%B0%D1%81%D1%82%D0%B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1428736"/>
            <a:ext cx="3611186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u="sng" dirty="0" smtClean="0">
                <a:solidFill>
                  <a:srgbClr val="C00000"/>
                </a:solidFill>
              </a:rPr>
              <a:t>Решите линейный кроссворд</a:t>
            </a:r>
            <a:endParaRPr lang="ru-RU" u="sng" dirty="0">
              <a:solidFill>
                <a:srgbClr val="C0000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428728" y="1500174"/>
          <a:ext cx="728667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  <a:gridCol w="291467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500166" y="2214554"/>
          <a:ext cx="164307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46"/>
                <a:gridCol w="273846"/>
                <a:gridCol w="273846"/>
                <a:gridCol w="273846"/>
                <a:gridCol w="273846"/>
                <a:gridCol w="27384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143240" y="2214554"/>
          <a:ext cx="114301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3"/>
                <a:gridCol w="285753"/>
                <a:gridCol w="285753"/>
                <a:gridCol w="28575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7643834" y="2214554"/>
          <a:ext cx="107157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893"/>
                <a:gridCol w="267893"/>
                <a:gridCol w="267893"/>
                <a:gridCol w="26789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286249" y="2214554"/>
          <a:ext cx="335758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235"/>
                <a:gridCol w="305235"/>
                <a:gridCol w="305235"/>
                <a:gridCol w="305235"/>
                <a:gridCol w="305235"/>
                <a:gridCol w="305235"/>
                <a:gridCol w="305235"/>
                <a:gridCol w="305235"/>
                <a:gridCol w="305235"/>
                <a:gridCol w="305235"/>
                <a:gridCol w="30523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Рисунок 15" descr="Фонтан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928934"/>
            <a:ext cx="7358114" cy="3649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82193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Алексей Леонов</a:t>
            </a:r>
            <a:br>
              <a:rPr lang="ru-RU" dirty="0" smtClean="0"/>
            </a:br>
            <a:r>
              <a:rPr lang="ru-RU" dirty="0" smtClean="0"/>
              <a:t>Летчик - </a:t>
            </a:r>
            <a:r>
              <a:rPr lang="ru-RU" dirty="0" err="1" smtClean="0"/>
              <a:t>космонвт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im6-tub-ru.yandex.net/i?id=555289021-15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736"/>
            <a:ext cx="3857652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826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Дмитрий Михалев с тренером Игорем </a:t>
            </a:r>
            <a:r>
              <a:rPr lang="ru-RU" dirty="0" err="1" smtClean="0"/>
              <a:t>Балдициным</a:t>
            </a:r>
            <a:r>
              <a:rPr lang="ru-RU" smtClean="0"/>
              <a:t> и </a:t>
            </a:r>
            <a:r>
              <a:rPr lang="ru-RU" dirty="0" smtClean="0"/>
              <a:t>и папой.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878684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лава района А.И.Шмид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85860"/>
            <a:ext cx="6048375" cy="52959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91859" y="214290"/>
            <a:ext cx="8052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Глава района Шмидт А.И.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WordArt 2"/>
          <p:cNvSpPr>
            <a:spLocks noChangeArrowheads="1" noChangeShapeType="1" noTextEdit="1"/>
          </p:cNvSpPr>
          <p:nvPr/>
        </p:nvSpPr>
        <p:spPr bwMode="auto">
          <a:xfrm>
            <a:off x="1571604" y="1357298"/>
            <a:ext cx="7215238" cy="368142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Спасибо</a:t>
            </a:r>
            <a:endParaRPr lang="ru-RU" sz="3600" kern="10" spc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131205234222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00100" y="342880"/>
            <a:ext cx="8143900" cy="651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http://www.stihi.ru/pics/2009/12/21/7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1545" y="2857496"/>
            <a:ext cx="6066735" cy="3830710"/>
          </a:xfrm>
          <a:prstGeom prst="rect">
            <a:avLst/>
          </a:prstGeom>
          <a:noFill/>
        </p:spPr>
      </p:pic>
      <p:pic>
        <p:nvPicPr>
          <p:cNvPr id="30722" name="Picture 2" descr="http://dic.academic.ru/pictures/dic_philately/k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06650">
            <a:off x="1085313" y="346751"/>
            <a:ext cx="4300011" cy="3028177"/>
          </a:xfrm>
          <a:prstGeom prst="rect">
            <a:avLst/>
          </a:prstGeom>
          <a:noFill/>
        </p:spPr>
      </p:pic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2857488" y="1571612"/>
            <a:ext cx="2476500" cy="16573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810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/>
              </a:rPr>
              <a:t>На деревню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/>
              </a:rPr>
              <a:t>дедушке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292893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143932" cy="1071570"/>
          </a:xfrm>
        </p:spPr>
        <p:txBody>
          <a:bodyPr>
            <a:noAutofit/>
          </a:bodyPr>
          <a:lstStyle/>
          <a:p>
            <a:r>
              <a:rPr lang="ru-RU" sz="3600" dirty="0" smtClean="0"/>
              <a:t>Тема урока:  </a:t>
            </a:r>
            <a:br>
              <a:rPr lang="ru-RU" sz="3600" dirty="0" smtClean="0"/>
            </a:br>
            <a:r>
              <a:rPr lang="ru-RU" sz="3600" dirty="0" smtClean="0">
                <a:solidFill>
                  <a:srgbClr val="C00000"/>
                </a:solidFill>
              </a:rPr>
              <a:t>«Посёлок, в котором мы живём»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Листопад 3.jpg"/>
          <p:cNvPicPr>
            <a:picLocks noGrp="1" noChangeAspect="1"/>
          </p:cNvPicPr>
          <p:nvPr>
            <p:ph type="pic" idx="1"/>
          </p:nvPr>
        </p:nvPicPr>
        <p:blipFill>
          <a:blip r:embed="rId2" cstate="email"/>
          <a:srcRect t="13636" b="13636"/>
          <a:stretch>
            <a:fillRect/>
          </a:stretch>
        </p:blipFill>
        <p:spPr>
          <a:xfrm>
            <a:off x="3500430" y="2928910"/>
            <a:ext cx="5402499" cy="3929090"/>
          </a:xfrm>
        </p:spPr>
      </p:pic>
      <p:pic>
        <p:nvPicPr>
          <p:cNvPr id="2050" name="Picture 2" descr="E:\поселок на 18\пгт\x_25ac3ef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28266"/>
            <a:ext cx="3500430" cy="3829734"/>
          </a:xfrm>
          <a:prstGeom prst="rect">
            <a:avLst/>
          </a:prstGeom>
          <a:noFill/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285720" y="1357298"/>
            <a:ext cx="8143932" cy="157163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цель урока: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«узнать    как    можно    больше  о     своей     малой      Родине»</a:t>
            </a:r>
            <a:endParaRPr kumimoji="0" lang="ru-RU" sz="3200" b="1" i="0" u="none" strike="noStrike" kern="1200" cap="all" spc="0" normalizeH="0" baseline="0" noProof="0" dirty="0">
              <a:ln>
                <a:noFill/>
              </a:ln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работы в группе 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Уважай мнение товарища.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Смело высказывай свои версии.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Не перебивай собеседника.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Не стесняйся просить помощи.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457200"/>
            <a:ext cx="7767662" cy="328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Вставь нужные слова: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42844" y="1214422"/>
            <a:ext cx="8686800" cy="5429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Промышленная – это посёлок городского типа </a:t>
            </a:r>
          </a:p>
          <a:p>
            <a:pPr>
              <a:buNone/>
            </a:pPr>
            <a:r>
              <a:rPr lang="ru-RU" sz="1800" dirty="0" smtClean="0"/>
              <a:t>Кемеровской области. </a:t>
            </a:r>
          </a:p>
          <a:p>
            <a:pPr>
              <a:buNone/>
            </a:pPr>
            <a:r>
              <a:rPr lang="ru-RU" sz="1800" dirty="0" smtClean="0"/>
              <a:t>Стоит на берегу реки    </a:t>
            </a:r>
          </a:p>
          <a:p>
            <a:pPr>
              <a:buNone/>
            </a:pPr>
            <a:r>
              <a:rPr lang="ru-RU" sz="1800" dirty="0" smtClean="0"/>
              <a:t>Ини.</a:t>
            </a:r>
          </a:p>
          <a:p>
            <a:pPr>
              <a:buNone/>
            </a:pPr>
            <a:r>
              <a:rPr lang="ru-RU" sz="1800" dirty="0" smtClean="0"/>
              <a:t>Прежние названия: </a:t>
            </a:r>
          </a:p>
          <a:p>
            <a:pPr>
              <a:buNone/>
            </a:pPr>
            <a:r>
              <a:rPr lang="ru-RU" sz="1800" dirty="0" smtClean="0"/>
              <a:t>Прудянка, </a:t>
            </a:r>
            <a:r>
              <a:rPr lang="ru-RU" sz="1800" dirty="0" err="1" smtClean="0"/>
              <a:t>Обуховка</a:t>
            </a:r>
            <a:r>
              <a:rPr lang="ru-RU" sz="1800" dirty="0" smtClean="0"/>
              <a:t>, Камышинка.</a:t>
            </a:r>
          </a:p>
          <a:p>
            <a:pPr>
              <a:buNone/>
            </a:pPr>
            <a:r>
              <a:rPr lang="ru-RU" sz="1800" dirty="0" smtClean="0"/>
              <a:t>В посёлке живут: </a:t>
            </a:r>
          </a:p>
          <a:p>
            <a:pPr>
              <a:buNone/>
            </a:pPr>
            <a:r>
              <a:rPr lang="ru-RU" sz="1800" dirty="0" smtClean="0"/>
              <a:t>русские, украинцы, лезгины, казахи…</a:t>
            </a:r>
          </a:p>
          <a:p>
            <a:pPr>
              <a:buNone/>
            </a:pPr>
            <a:r>
              <a:rPr lang="ru-RU" sz="1800" dirty="0" smtClean="0"/>
              <a:t>Людей, проживающих в Промышленной называют </a:t>
            </a:r>
          </a:p>
          <a:p>
            <a:pPr>
              <a:buNone/>
            </a:pPr>
            <a:r>
              <a:rPr lang="ru-RU" sz="1800" dirty="0" err="1" smtClean="0"/>
              <a:t>промышленновцы</a:t>
            </a:r>
            <a:r>
              <a:rPr lang="ru-RU" sz="1800" dirty="0" smtClean="0"/>
              <a:t> или </a:t>
            </a:r>
            <a:r>
              <a:rPr lang="ru-RU" sz="1800" dirty="0" err="1" smtClean="0"/>
              <a:t>промовцы</a:t>
            </a:r>
            <a:r>
              <a:rPr lang="ru-RU" sz="1800" dirty="0" smtClean="0"/>
              <a:t>.</a:t>
            </a:r>
          </a:p>
          <a:p>
            <a:pPr>
              <a:buNone/>
            </a:pPr>
            <a:r>
              <a:rPr lang="ru-RU" sz="1800" dirty="0" smtClean="0"/>
              <a:t>Глава района </a:t>
            </a:r>
          </a:p>
          <a:p>
            <a:pPr>
              <a:buNone/>
            </a:pPr>
            <a:r>
              <a:rPr lang="ru-RU" sz="1800" dirty="0" smtClean="0"/>
              <a:t>Шмидт А.И.</a:t>
            </a:r>
          </a:p>
          <a:p>
            <a:pPr>
              <a:buNone/>
            </a:pPr>
            <a:r>
              <a:rPr lang="ru-RU" sz="1800" dirty="0" smtClean="0"/>
              <a:t>Мы учимся в школе </a:t>
            </a:r>
          </a:p>
          <a:p>
            <a:pPr>
              <a:buNone/>
            </a:pPr>
            <a:r>
              <a:rPr lang="ru-RU" sz="1800" dirty="0" smtClean="0"/>
              <a:t>№ 56, которая стоит на улице</a:t>
            </a:r>
          </a:p>
          <a:p>
            <a:pPr>
              <a:buNone/>
            </a:pPr>
            <a:r>
              <a:rPr lang="ru-RU" sz="1800" dirty="0" smtClean="0"/>
              <a:t> Коммунистической. </a:t>
            </a:r>
            <a:endParaRPr lang="ru-RU" sz="1800" dirty="0"/>
          </a:p>
        </p:txBody>
      </p:sp>
      <p:pic>
        <p:nvPicPr>
          <p:cNvPr id="9" name="Рисунок 8" descr="E:\поселок на 18\пгт\y_117c0a60.jpg"/>
          <p:cNvPicPr/>
          <p:nvPr/>
        </p:nvPicPr>
        <p:blipFill>
          <a:blip r:embed="rId2"/>
          <a:srcRect l="13717" r="10136"/>
          <a:stretch>
            <a:fillRect/>
          </a:stretch>
        </p:blipFill>
        <p:spPr bwMode="auto">
          <a:xfrm>
            <a:off x="5357818" y="0"/>
            <a:ext cx="37861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57290" y="142852"/>
            <a:ext cx="7572428" cy="8382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Профессии жителей моего посёлка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1571604" y="1214422"/>
            <a:ext cx="7572396" cy="457203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Хлебороб             				лес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Лесник        				школа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Воспитатель        			машина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Врач                      				магазин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Продавец          				кафе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Машинист             			больница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Шофёр                  				детсад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Повар                         			поле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Учитель                    			поезд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b="1" cap="all" dirty="0" smtClean="0"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all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6" name="Соединительная линия уступом 15"/>
          <p:cNvCxnSpPr/>
          <p:nvPr/>
        </p:nvCxnSpPr>
        <p:spPr>
          <a:xfrm>
            <a:off x="3643306" y="1142984"/>
            <a:ext cx="3429024" cy="3000396"/>
          </a:xfrm>
          <a:prstGeom prst="bentConnector3">
            <a:avLst>
              <a:gd name="adj1" fmla="val 85433"/>
            </a:avLst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/>
        </p:nvCxnSpPr>
        <p:spPr>
          <a:xfrm flipV="1">
            <a:off x="3714744" y="1285860"/>
            <a:ext cx="3286148" cy="35719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/>
          <p:nvPr/>
        </p:nvCxnSpPr>
        <p:spPr>
          <a:xfrm>
            <a:off x="4214810" y="2071678"/>
            <a:ext cx="2786082" cy="1714512"/>
          </a:xfrm>
          <a:prstGeom prst="bentConnector3">
            <a:avLst>
              <a:gd name="adj1" fmla="val 14033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/>
          <p:nvPr/>
        </p:nvCxnSpPr>
        <p:spPr>
          <a:xfrm>
            <a:off x="2928926" y="2500306"/>
            <a:ext cx="4071966" cy="85725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>
          <a:xfrm flipV="1">
            <a:off x="3714744" y="2500306"/>
            <a:ext cx="3286148" cy="28575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/>
          <p:nvPr/>
        </p:nvCxnSpPr>
        <p:spPr>
          <a:xfrm>
            <a:off x="3857620" y="3286124"/>
            <a:ext cx="3143272" cy="1285884"/>
          </a:xfrm>
          <a:prstGeom prst="bentConnector3">
            <a:avLst>
              <a:gd name="adj1" fmla="val 17323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3" name="Соединительная линия уступом 32"/>
          <p:cNvCxnSpPr/>
          <p:nvPr/>
        </p:nvCxnSpPr>
        <p:spPr>
          <a:xfrm flipV="1">
            <a:off x="3071802" y="2071678"/>
            <a:ext cx="3857652" cy="1643074"/>
          </a:xfrm>
          <a:prstGeom prst="bentConnector3">
            <a:avLst>
              <a:gd name="adj1" fmla="val 69158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/>
          <p:nvPr/>
        </p:nvCxnSpPr>
        <p:spPr>
          <a:xfrm flipV="1">
            <a:off x="2928926" y="2928934"/>
            <a:ext cx="4071966" cy="1214446"/>
          </a:xfrm>
          <a:prstGeom prst="bentConnector3">
            <a:avLst>
              <a:gd name="adj1" fmla="val 58921"/>
            </a:avLst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/>
          <p:nvPr/>
        </p:nvCxnSpPr>
        <p:spPr>
          <a:xfrm flipV="1">
            <a:off x="3428992" y="1643050"/>
            <a:ext cx="3500462" cy="2857520"/>
          </a:xfrm>
          <a:prstGeom prst="bentConnector3">
            <a:avLst>
              <a:gd name="adj1" fmla="val 76838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5602" name="Picture 2" descr="http://www.spletnik.ru/img/__post/5e/5e053cab6c1091349bae1c910c4398f2_4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928669"/>
            <a:ext cx="7858148" cy="60193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Выбери тот транспорт, который нужен жителям посёлка</a:t>
            </a:r>
            <a:endParaRPr lang="ru-RU" dirty="0"/>
          </a:p>
        </p:txBody>
      </p:sp>
      <p:pic>
        <p:nvPicPr>
          <p:cNvPr id="7" name="Содержимое 6" descr="713px-Газель_пожарная_машина-перед.jpg"/>
          <p:cNvPicPr>
            <a:picLocks noGrp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071538" y="1785926"/>
            <a:ext cx="2357454" cy="1645440"/>
          </a:xfrm>
          <a:prstGeom prst="rect">
            <a:avLst/>
          </a:prstGeom>
        </p:spPr>
      </p:pic>
      <p:pic>
        <p:nvPicPr>
          <p:cNvPr id="8" name="Рисунок 7" descr="250px-Sneeuwschuiver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71868" y="1643050"/>
            <a:ext cx="2143140" cy="1643074"/>
          </a:xfrm>
          <a:prstGeom prst="rect">
            <a:avLst/>
          </a:prstGeom>
        </p:spPr>
      </p:pic>
      <p:pic>
        <p:nvPicPr>
          <p:cNvPr id="9" name="Рисунок 8" descr="img471.jpg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6072198" y="1714488"/>
            <a:ext cx="2571768" cy="1552578"/>
          </a:xfrm>
          <a:prstGeom prst="rect">
            <a:avLst/>
          </a:prstGeom>
        </p:spPr>
      </p:pic>
      <p:pic>
        <p:nvPicPr>
          <p:cNvPr id="10" name="Рисунок 9" descr="img470.jpg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1500166" y="5176836"/>
            <a:ext cx="3000396" cy="1681164"/>
          </a:xfrm>
          <a:prstGeom prst="rect">
            <a:avLst/>
          </a:prstGeom>
        </p:spPr>
      </p:pic>
      <p:pic>
        <p:nvPicPr>
          <p:cNvPr id="11" name="Рисунок 10" descr="img469.jpg"/>
          <p:cNvPicPr/>
          <p:nvPr/>
        </p:nvPicPr>
        <p:blipFill>
          <a:blip r:embed="rId6" cstate="email"/>
          <a:stretch>
            <a:fillRect/>
          </a:stretch>
        </p:blipFill>
        <p:spPr>
          <a:xfrm rot="10800000">
            <a:off x="1214414" y="3571876"/>
            <a:ext cx="3071834" cy="1396367"/>
          </a:xfrm>
          <a:prstGeom prst="rect">
            <a:avLst/>
          </a:prstGeom>
        </p:spPr>
      </p:pic>
      <p:pic>
        <p:nvPicPr>
          <p:cNvPr id="13" name="Рисунок 12" descr="img468.jpg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5000628" y="3500438"/>
            <a:ext cx="3405192" cy="1476378"/>
          </a:xfrm>
          <a:prstGeom prst="rect">
            <a:avLst/>
          </a:prstGeom>
        </p:spPr>
      </p:pic>
      <p:pic>
        <p:nvPicPr>
          <p:cNvPr id="15" name="Рисунок 14" descr="img466.jpg"/>
          <p:cNvPicPr/>
          <p:nvPr/>
        </p:nvPicPr>
        <p:blipFill>
          <a:blip r:embed="rId8" cstate="email"/>
          <a:stretch>
            <a:fillRect/>
          </a:stretch>
        </p:blipFill>
        <p:spPr>
          <a:xfrm rot="10800000">
            <a:off x="5143504" y="4981571"/>
            <a:ext cx="3652843" cy="1876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3" descr="Листья дуба.jpg"/>
          <p:cNvPicPr>
            <a:picLocks noChangeAspect="1"/>
          </p:cNvPicPr>
          <p:nvPr/>
        </p:nvPicPr>
        <p:blipFill>
          <a:blip r:embed="rId2" cstate="email"/>
          <a:srcRect l="3753" t="1964" r="3911" b="3332"/>
          <a:stretch>
            <a:fillRect/>
          </a:stretch>
        </p:blipFill>
        <p:spPr>
          <a:xfrm>
            <a:off x="0" y="3780696"/>
            <a:ext cx="4500562" cy="30773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3" descr="Веточка ели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214942" y="0"/>
            <a:ext cx="3929058" cy="3825672"/>
          </a:xfrm>
        </p:spPr>
      </p:pic>
      <p:sp>
        <p:nvSpPr>
          <p:cNvPr id="5" name="Прямоугольник 4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 smtClean="0"/>
              <a:t>Веточка ели</a:t>
            </a:r>
            <a:r>
              <a:rPr lang="ru-RU" dirty="0" smtClean="0"/>
              <a:t>. растения </a:t>
            </a:r>
            <a:br>
              <a:rPr lang="ru-RU" dirty="0" smtClean="0"/>
            </a:br>
            <a:r>
              <a:rPr lang="ru-RU" dirty="0" smtClean="0"/>
              <a:t>Хвойные в отличие от </a:t>
            </a:r>
            <a:r>
              <a:rPr lang="ru-RU" dirty="0" err="1" smtClean="0"/>
              <a:t>лиственныхосенью</a:t>
            </a:r>
            <a:r>
              <a:rPr lang="ru-RU" dirty="0" smtClean="0"/>
              <a:t> остаются зелеными</a:t>
            </a:r>
            <a:endParaRPr lang="ru-RU" dirty="0"/>
          </a:p>
        </p:txBody>
      </p:sp>
      <p:pic>
        <p:nvPicPr>
          <p:cNvPr id="6" name="Содержимое 3" descr="Веточка сосны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1" y="0"/>
            <a:ext cx="3853823" cy="3786190"/>
          </a:xfrm>
          <a:prstGeom prst="rect">
            <a:avLst/>
          </a:prstGeom>
        </p:spPr>
      </p:pic>
      <p:pic>
        <p:nvPicPr>
          <p:cNvPr id="7" name="Содержимое 3" descr="лист березы.jpg"/>
          <p:cNvPicPr>
            <a:picLocks noChangeAspect="1"/>
          </p:cNvPicPr>
          <p:nvPr/>
        </p:nvPicPr>
        <p:blipFill>
          <a:blip r:embed="rId5" cstate="email"/>
          <a:srcRect l="15591" t="1964" r="3911" b="27008"/>
          <a:stretch>
            <a:fillRect/>
          </a:stretch>
        </p:blipFill>
        <p:spPr>
          <a:xfrm>
            <a:off x="4502154" y="3786190"/>
            <a:ext cx="4641846" cy="3071810"/>
          </a:xfrm>
          <a:prstGeom prst="rect">
            <a:avLst/>
          </a:prstGeom>
        </p:spPr>
      </p:pic>
      <p:pic>
        <p:nvPicPr>
          <p:cNvPr id="10" name="Содержимое 3" descr="лист клена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571736" y="0"/>
            <a:ext cx="4071966" cy="3857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u="sng" dirty="0" smtClean="0">
                <a:solidFill>
                  <a:srgbClr val="C00000"/>
                </a:solidFill>
              </a:rPr>
              <a:t>Достопримечательности </a:t>
            </a:r>
            <a:endParaRPr lang="ru-RU" u="sng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Паровоз на станции Промышленна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51"/>
            <a:ext cx="7358114" cy="5357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Храм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38" y="1571588"/>
            <a:ext cx="7072362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Мемориал воинам ВОВ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85860"/>
            <a:ext cx="6858048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Привокзальный парк. Railway Station Park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580" y="1500150"/>
            <a:ext cx="642942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Музей. Museum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142984"/>
            <a:ext cx="7643866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Площадь перед ДК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1285860"/>
            <a:ext cx="571504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Памятник корове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319</TotalTime>
  <Words>179</Words>
  <Application>Microsoft Office PowerPoint</Application>
  <PresentationFormat>Экран (4:3)</PresentationFormat>
  <Paragraphs>72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Слайд 1</vt:lpstr>
      <vt:lpstr>Слайд 2</vt:lpstr>
      <vt:lpstr>Тема урока:   «Посёлок, в котором мы живём»</vt:lpstr>
      <vt:lpstr>Правила работы в группе :</vt:lpstr>
      <vt:lpstr>Вставь нужные слова:</vt:lpstr>
      <vt:lpstr>Профессии жителей моего посёлка</vt:lpstr>
      <vt:lpstr>Выбери тот транспорт, который нужен жителям посёлка</vt:lpstr>
      <vt:lpstr> .</vt:lpstr>
      <vt:lpstr>Достопримечательности </vt:lpstr>
      <vt:lpstr>Решите линейный кроссворд</vt:lpstr>
      <vt:lpstr>Алексей Леонов Летчик - космонвт</vt:lpstr>
      <vt:lpstr>Дмитрий Михалев с тренером Игорем Балдициным и и папой.</vt:lpstr>
      <vt:lpstr>Слайд 13</vt:lpstr>
      <vt:lpstr>Слайд 14</vt:lpstr>
      <vt:lpstr>Слайд 15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Марго</cp:lastModifiedBy>
  <cp:revision>35</cp:revision>
  <dcterms:created xsi:type="dcterms:W3CDTF">2012-11-11T15:24:39Z</dcterms:created>
  <dcterms:modified xsi:type="dcterms:W3CDTF">2013-12-17T15:51:10Z</dcterms:modified>
</cp:coreProperties>
</file>