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99" autoAdjust="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87A61F7-D7F7-489C-9F1C-CC809A179D7A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70FD0A9-CE36-4E13-8D72-E5107CCE1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7A61F7-D7F7-489C-9F1C-CC809A179D7A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0FD0A9-CE36-4E13-8D72-E5107CCE1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87A61F7-D7F7-489C-9F1C-CC809A179D7A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70FD0A9-CE36-4E13-8D72-E5107CCE1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7A61F7-D7F7-489C-9F1C-CC809A179D7A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0FD0A9-CE36-4E13-8D72-E5107CCE1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87A61F7-D7F7-489C-9F1C-CC809A179D7A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70FD0A9-CE36-4E13-8D72-E5107CCE1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7A61F7-D7F7-489C-9F1C-CC809A179D7A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0FD0A9-CE36-4E13-8D72-E5107CCE1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7A61F7-D7F7-489C-9F1C-CC809A179D7A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0FD0A9-CE36-4E13-8D72-E5107CCE1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7A61F7-D7F7-489C-9F1C-CC809A179D7A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0FD0A9-CE36-4E13-8D72-E5107CCE1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87A61F7-D7F7-489C-9F1C-CC809A179D7A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0FD0A9-CE36-4E13-8D72-E5107CCE1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7A61F7-D7F7-489C-9F1C-CC809A179D7A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0FD0A9-CE36-4E13-8D72-E5107CCE1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7A61F7-D7F7-489C-9F1C-CC809A179D7A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0FD0A9-CE36-4E13-8D72-E5107CCE10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87A61F7-D7F7-489C-9F1C-CC809A179D7A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70FD0A9-CE36-4E13-8D72-E5107CCE1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571480"/>
            <a:ext cx="3429000" cy="3214710"/>
          </a:xfrm>
        </p:spPr>
        <p:txBody>
          <a:bodyPr/>
          <a:lstStyle/>
          <a:p>
            <a:r>
              <a:rPr lang="ru-RU" dirty="0" smtClean="0"/>
              <a:t>Серная кислота</a:t>
            </a:r>
            <a:br>
              <a:rPr lang="ru-RU" dirty="0" smtClean="0"/>
            </a:br>
            <a:r>
              <a:rPr lang="en-US" dirty="0" smtClean="0"/>
              <a:t>H</a:t>
            </a:r>
            <a:r>
              <a:rPr lang="ru-RU" baseline="-25000" dirty="0" smtClean="0"/>
              <a:t>2</a:t>
            </a:r>
            <a:r>
              <a:rPr lang="en-US" dirty="0" smtClean="0"/>
              <a:t>SO</a:t>
            </a:r>
            <a:r>
              <a:rPr lang="ru-RU" baseline="-25000" dirty="0" smtClean="0"/>
              <a:t>4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body" sz="half" idx="2"/>
          </p:nvPr>
        </p:nvSpPr>
        <p:spPr>
          <a:xfrm>
            <a:off x="5143504" y="2143116"/>
            <a:ext cx="3674594" cy="378621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   </a:t>
            </a:r>
            <a:endParaRPr lang="ru-RU" dirty="0"/>
          </a:p>
        </p:txBody>
      </p:sp>
      <p:pic>
        <p:nvPicPr>
          <p:cNvPr id="6" name="Рисунок 5" descr="33.pn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0826" r="10826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0"/>
            <a:ext cx="7342090" cy="14287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Правила приготовления раствора серной кислоты </a:t>
            </a:r>
            <a:endParaRPr lang="ru-RU" dirty="0"/>
          </a:p>
        </p:txBody>
      </p:sp>
      <p:pic>
        <p:nvPicPr>
          <p:cNvPr id="7" name="Содержимое 6" descr="0004-004-Razbavlenie-sernoj-kisloty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844" y="1428736"/>
            <a:ext cx="3929090" cy="5072098"/>
          </a:xfrm>
        </p:spPr>
      </p:pic>
      <p:pic>
        <p:nvPicPr>
          <p:cNvPr id="5" name="Содержимое 4" descr="prim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14810" y="1500174"/>
            <a:ext cx="3643338" cy="50006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186634" cy="12144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800" dirty="0" smtClean="0"/>
              <a:t>Применение</a:t>
            </a:r>
            <a:r>
              <a:rPr lang="ru-RU" dirty="0" smtClean="0"/>
              <a:t> </a:t>
            </a:r>
            <a:r>
              <a:rPr lang="ru-RU" sz="4200" dirty="0" smtClean="0"/>
              <a:t>серной кислоты</a:t>
            </a:r>
            <a:endParaRPr lang="ru-RU" sz="4200" dirty="0"/>
          </a:p>
        </p:txBody>
      </p:sp>
      <p:sp>
        <p:nvSpPr>
          <p:cNvPr id="19" name="Текст 1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" name="Содержимое 19" descr="Рисунок1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1500174"/>
            <a:ext cx="7643866" cy="50054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102</TotalTime>
  <Words>11</Words>
  <Application>Microsoft Office PowerPoint</Application>
  <PresentationFormat>Экран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Изящная</vt:lpstr>
      <vt:lpstr>Серная кислота H2SO4</vt:lpstr>
      <vt:lpstr>Правила приготовления раствора серной кислоты </vt:lpstr>
      <vt:lpstr>Применение серной кислоты</vt:lpstr>
    </vt:vector>
  </TitlesOfParts>
  <Company>МОУ сош № 56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Серная кислота H2SO4</dc:title>
  <dc:creator>ученик3</dc:creator>
  <cp:lastModifiedBy>user</cp:lastModifiedBy>
  <cp:revision>15</cp:revision>
  <dcterms:created xsi:type="dcterms:W3CDTF">2014-12-01T07:52:19Z</dcterms:created>
  <dcterms:modified xsi:type="dcterms:W3CDTF">2014-12-06T08:19:21Z</dcterms:modified>
</cp:coreProperties>
</file>