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FFD2C-5902-4AFD-BBF8-B2D7652AD884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E4E0-131D-4ED1-A62C-643E37D969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FFD2C-5902-4AFD-BBF8-B2D7652AD884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E4E0-131D-4ED1-A62C-643E37D96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FFD2C-5902-4AFD-BBF8-B2D7652AD884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E4E0-131D-4ED1-A62C-643E37D96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FFD2C-5902-4AFD-BBF8-B2D7652AD884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E4E0-131D-4ED1-A62C-643E37D96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FFD2C-5902-4AFD-BBF8-B2D7652AD884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2F9E4E0-131D-4ED1-A62C-643E37D96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FFD2C-5902-4AFD-BBF8-B2D7652AD884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E4E0-131D-4ED1-A62C-643E37D96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FFD2C-5902-4AFD-BBF8-B2D7652AD884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E4E0-131D-4ED1-A62C-643E37D96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FFD2C-5902-4AFD-BBF8-B2D7652AD884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E4E0-131D-4ED1-A62C-643E37D96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FFD2C-5902-4AFD-BBF8-B2D7652AD884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E4E0-131D-4ED1-A62C-643E37D96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FFD2C-5902-4AFD-BBF8-B2D7652AD884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E4E0-131D-4ED1-A62C-643E37D96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FFD2C-5902-4AFD-BBF8-B2D7652AD884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E4E0-131D-4ED1-A62C-643E37D96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B5FFD2C-5902-4AFD-BBF8-B2D7652AD884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2F9E4E0-131D-4ED1-A62C-643E37D96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-735013"/>
            <a:ext cx="7772400" cy="1470025"/>
          </a:xfrm>
        </p:spPr>
        <p:txBody>
          <a:bodyPr/>
          <a:lstStyle/>
          <a:p>
            <a:r>
              <a:rPr lang="ru-RU" dirty="0" smtClean="0"/>
              <a:t>Соляная </a:t>
            </a:r>
            <a:r>
              <a:rPr lang="ru-RU" sz="4310" dirty="0" smtClean="0"/>
              <a:t>кислота</a:t>
            </a:r>
            <a:endParaRPr lang="ru-RU" sz="431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15108" y="714356"/>
            <a:ext cx="2428892" cy="7143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скачанные файл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4" y="1071546"/>
            <a:ext cx="4000528" cy="55295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72000" y="164305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Роль </a:t>
            </a:r>
            <a:r>
              <a:rPr lang="en-US" dirty="0" err="1" smtClean="0"/>
              <a:t>HCl</a:t>
            </a:r>
            <a:r>
              <a:rPr lang="en-US" dirty="0" smtClean="0"/>
              <a:t> </a:t>
            </a:r>
            <a:r>
              <a:rPr lang="ru-RU" dirty="0" smtClean="0"/>
              <a:t>в организме человека</a:t>
            </a:r>
            <a:endParaRPr lang="ru-RU" dirty="0"/>
          </a:p>
        </p:txBody>
      </p:sp>
      <p:pic>
        <p:nvPicPr>
          <p:cNvPr id="8" name="Содержимое 7" descr="Рисунок4.pn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85720" y="1500174"/>
            <a:ext cx="4038600" cy="4786346"/>
          </a:xfrm>
        </p:spPr>
      </p:pic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 flipH="1">
            <a:off x="4495800" y="1600200"/>
            <a:ext cx="3862414" cy="4525963"/>
          </a:xfrm>
        </p:spPr>
        <p:txBody>
          <a:bodyPr/>
          <a:lstStyle/>
          <a:p>
            <a:r>
              <a:rPr lang="ru-RU" dirty="0" smtClean="0"/>
              <a:t>Уничтожает микробов</a:t>
            </a:r>
          </a:p>
          <a:p>
            <a:r>
              <a:rPr lang="ru-RU" dirty="0" smtClean="0"/>
              <a:t>Помогает перевариванию пищи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16" name="Рисунок 15" descr="Рисунок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90" y="1643050"/>
            <a:ext cx="3857684" cy="4512724"/>
          </a:xfrm>
          <a:prstGeom prst="rect">
            <a:avLst/>
          </a:prstGeom>
        </p:spPr>
      </p:pic>
      <p:pic>
        <p:nvPicPr>
          <p:cNvPr id="18" name="Содержимое 17" descr="Рисунок3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 flipH="1">
            <a:off x="785810" y="1714488"/>
            <a:ext cx="3857627" cy="449504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53</TotalTime>
  <Words>13</Words>
  <Application>Microsoft Office PowerPoint</Application>
  <PresentationFormat>Экран (4:3)</PresentationFormat>
  <Paragraphs>117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Апекс</vt:lpstr>
      <vt:lpstr>Соляная кислота</vt:lpstr>
      <vt:lpstr>Роль HCl в организме человека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Соляная кислота</dc:title>
  <dc:creator>User11</dc:creator>
  <cp:lastModifiedBy>user</cp:lastModifiedBy>
  <cp:revision>8</cp:revision>
  <dcterms:created xsi:type="dcterms:W3CDTF">2014-12-03T06:37:10Z</dcterms:created>
  <dcterms:modified xsi:type="dcterms:W3CDTF">2014-12-06T08:02:16Z</dcterms:modified>
</cp:coreProperties>
</file>