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 ли будущее без ГМО?</a:t>
            </a:r>
            <a:endParaRPr lang="ru-RU" sz="6000" b="1" i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Кристина\Desktop\EarthTalkProposition37Californ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714488"/>
            <a:ext cx="6456156" cy="49175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85901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Возможно ли будущее без ГМО?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Возможно ли будущее без ГМО?</dc:title>
  <dc:creator>Bio-Geo</dc:creator>
  <cp:lastModifiedBy>Bio-Geo</cp:lastModifiedBy>
  <cp:revision>1</cp:revision>
  <dcterms:created xsi:type="dcterms:W3CDTF">2014-12-08T04:11:41Z</dcterms:created>
  <dcterms:modified xsi:type="dcterms:W3CDTF">2014-12-08T04:13:01Z</dcterms:modified>
</cp:coreProperties>
</file>