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DD99621-7CEC-412F-B74C-9AB124C6899B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A64D050-A7DB-45BC-9C40-ABE7000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Comic Sans MS" pitchFamily="66" charset="0"/>
              </a:rPr>
              <a:t/>
            </a:r>
            <a:br>
              <a:rPr lang="ru-RU" sz="6000" dirty="0" smtClean="0">
                <a:latin typeface="Comic Sans MS" pitchFamily="66" charset="0"/>
              </a:rPr>
            </a:br>
            <a:r>
              <a:rPr lang="ru-RU" sz="6000" dirty="0" smtClean="0">
                <a:latin typeface="Comic Sans MS" pitchFamily="66" charset="0"/>
              </a:rPr>
              <a:t/>
            </a:r>
            <a:br>
              <a:rPr lang="ru-RU" sz="6000" dirty="0" smtClean="0">
                <a:latin typeface="Comic Sans MS" pitchFamily="66" charset="0"/>
              </a:rPr>
            </a:br>
            <a:r>
              <a:rPr lang="ru-RU" sz="6000" dirty="0" smtClean="0">
                <a:latin typeface="Comic Sans MS" pitchFamily="66" charset="0"/>
              </a:rPr>
              <a:t>Риски использования </a:t>
            </a:r>
            <a:br>
              <a:rPr lang="ru-RU" sz="6000" dirty="0" smtClean="0">
                <a:latin typeface="Comic Sans MS" pitchFamily="66" charset="0"/>
              </a:rPr>
            </a:br>
            <a:r>
              <a:rPr lang="ru-RU" sz="6000" dirty="0" smtClean="0">
                <a:latin typeface="Comic Sans MS" pitchFamily="66" charset="0"/>
              </a:rPr>
              <a:t>ГМО</a:t>
            </a:r>
            <a:endParaRPr lang="ru-RU" sz="6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Классификация рисков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700808"/>
            <a:ext cx="305983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Пищевые риски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03640" y="1700808"/>
            <a:ext cx="324036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Агротехнические риски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1700808"/>
            <a:ext cx="284380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Экологические риски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6" name="Picture 2" descr="C:\Users\User12\Desktop\prikolnullnaa_fotopodborka_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3059832" cy="3444428"/>
          </a:xfrm>
          <a:prstGeom prst="rect">
            <a:avLst/>
          </a:prstGeom>
          <a:noFill/>
        </p:spPr>
      </p:pic>
      <p:pic>
        <p:nvPicPr>
          <p:cNvPr id="1027" name="Picture 3" descr="C:\Users\User12\Desktop\dpa8cb5b77dc21323783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88840"/>
            <a:ext cx="2880320" cy="3456384"/>
          </a:xfrm>
          <a:prstGeom prst="rect">
            <a:avLst/>
          </a:prstGeom>
          <a:noFill/>
        </p:spPr>
      </p:pic>
      <p:pic>
        <p:nvPicPr>
          <p:cNvPr id="1028" name="Picture 4" descr="C:\Users\User12\Desktop\70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988840"/>
            <a:ext cx="3203848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000628" y="2714620"/>
            <a:ext cx="3682752" cy="378361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«…нужно </a:t>
            </a:r>
            <a:r>
              <a:rPr lang="ru-RU" sz="3200" dirty="0"/>
              <a:t>меньше спешить и проводить больше испытаний </a:t>
            </a:r>
            <a:r>
              <a:rPr lang="ru-RU" sz="3200" dirty="0" smtClean="0"/>
              <a:t>ГМО…»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Comic Sans MS" pitchFamily="66" charset="0"/>
              </a:rPr>
              <a:t>История вопроса</a:t>
            </a:r>
            <a:endParaRPr lang="ru-RU" sz="5400" dirty="0">
              <a:latin typeface="Comic Sans MS" pitchFamily="66" charset="0"/>
            </a:endParaRPr>
          </a:p>
        </p:txBody>
      </p:sp>
      <p:pic>
        <p:nvPicPr>
          <p:cNvPr id="2050" name="Picture 2" descr="C:\Users\User12\Desktop\gmo-dr_arpad_pusztai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4286250" cy="358487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14942" y="1785926"/>
            <a:ext cx="29523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Арпад</a:t>
            </a:r>
            <a:r>
              <a:rPr lang="ru-RU" sz="2800" dirty="0" smtClean="0"/>
              <a:t> </a:t>
            </a:r>
            <a:r>
              <a:rPr lang="ru-RU" sz="2800" dirty="0" err="1" smtClean="0"/>
              <a:t>Пуштаи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1511288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Comic Sans MS" pitchFamily="66" charset="0"/>
              </a:rPr>
              <a:t>Исследование на крысах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3074" name="Picture 2" descr="C:\Users\User12\Desktop\s22889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75" y="2060848"/>
            <a:ext cx="8032754" cy="2769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12\Desktop\e917a87a11993cc613c2ad22df561b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3512">
            <a:off x="1588269" y="1773362"/>
            <a:ext cx="7083763" cy="52115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Риски производства фармацевтических препаратов </a:t>
            </a:r>
            <a:r>
              <a:rPr lang="ru-RU" sz="4000" dirty="0" smtClean="0">
                <a:latin typeface="Comic Sans MS" pitchFamily="66" charset="0"/>
              </a:rPr>
              <a:t>из </a:t>
            </a:r>
            <a:r>
              <a:rPr lang="ru-RU" sz="4000" dirty="0" smtClean="0">
                <a:latin typeface="Comic Sans MS" pitchFamily="66" charset="0"/>
              </a:rPr>
              <a:t>ГМО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199</TotalTime>
  <Words>31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  Риски использования  ГМО</vt:lpstr>
      <vt:lpstr>Классификация рисков</vt:lpstr>
      <vt:lpstr>История вопроса</vt:lpstr>
      <vt:lpstr>Исследование на крысах</vt:lpstr>
      <vt:lpstr>Риски производства фармацевтических препаратов из ГМО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Риски использования ГМО</dc:title>
  <dc:creator>User12</dc:creator>
  <cp:lastModifiedBy>Bio-Geo</cp:lastModifiedBy>
  <cp:revision>13</cp:revision>
  <dcterms:created xsi:type="dcterms:W3CDTF">2014-12-06T12:01:50Z</dcterms:created>
  <dcterms:modified xsi:type="dcterms:W3CDTF">2014-12-08T04:30:55Z</dcterms:modified>
</cp:coreProperties>
</file>