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>ГМО </a:t>
            </a:r>
            <a:br>
              <a:rPr lang="ru-RU" sz="8800" dirty="0" smtClean="0"/>
            </a:br>
            <a:r>
              <a:rPr lang="ru-RU" sz="8800" dirty="0" smtClean="0"/>
              <a:t>в </a:t>
            </a:r>
            <a:r>
              <a:rPr lang="ru-RU" sz="7200" dirty="0" smtClean="0"/>
              <a:t>промышленности</a:t>
            </a:r>
            <a:endParaRPr lang="ru-RU" sz="7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дминистратор\Desktop\MP10006409942_P290721_300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071810"/>
            <a:ext cx="2857500" cy="2857500"/>
          </a:xfrm>
          <a:prstGeom prst="rect">
            <a:avLst/>
          </a:prstGeom>
          <a:noFill/>
        </p:spPr>
      </p:pic>
      <p:pic>
        <p:nvPicPr>
          <p:cNvPr id="1028" name="Picture 4" descr="C:\Users\Администратор\Desktop\Futbolka-Blugirl-37521421GM-na-yoox-foto-37521421GM_13_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14488"/>
            <a:ext cx="3727008" cy="474346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596" y="1500174"/>
            <a:ext cx="342902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Примерно </a:t>
            </a:r>
            <a:r>
              <a:rPr lang="ru-RU" sz="9600" b="1" dirty="0" smtClean="0"/>
              <a:t>75%</a:t>
            </a:r>
            <a:endParaRPr lang="ru-RU" sz="9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686800" cy="1143000"/>
          </a:xfrm>
        </p:spPr>
        <p:txBody>
          <a:bodyPr>
            <a:noAutofit/>
          </a:bodyPr>
          <a:lstStyle/>
          <a:p>
            <a:r>
              <a:rPr lang="ru-RU" dirty="0" err="1" smtClean="0"/>
              <a:t>Хлопчато-бумажная</a:t>
            </a:r>
            <a:r>
              <a:rPr lang="ru-RU" dirty="0" smtClean="0"/>
              <a:t> промышленность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6329378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Льняная промышленность</a:t>
            </a:r>
            <a:endParaRPr lang="ru-RU" sz="5400" dirty="0"/>
          </a:p>
        </p:txBody>
      </p:sp>
      <p:pic>
        <p:nvPicPr>
          <p:cNvPr id="2050" name="Picture 2" descr="C:\Users\Администратор\Desktop\ZEN_ZEN__________52fb329aa382a_240x3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00174"/>
            <a:ext cx="3214710" cy="4803325"/>
          </a:xfrm>
          <a:prstGeom prst="rect">
            <a:avLst/>
          </a:prstGeom>
          <a:noFill/>
        </p:spPr>
      </p:pic>
      <p:pic>
        <p:nvPicPr>
          <p:cNvPr id="2051" name="Picture 3" descr="C:\Users\Администратор\Desktop\ZEN_ZEN__________52fb3b78bb78c_240x3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500174"/>
            <a:ext cx="3436028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74809">
            <a:off x="1756734" y="454754"/>
            <a:ext cx="7202634" cy="1191963"/>
          </a:xfrm>
        </p:spPr>
        <p:txBody>
          <a:bodyPr>
            <a:noAutofit/>
          </a:bodyPr>
          <a:lstStyle/>
          <a:p>
            <a:r>
              <a:rPr lang="ru-RU" sz="5400" dirty="0" smtClean="0"/>
              <a:t>Топливо и </a:t>
            </a:r>
            <a:r>
              <a:rPr lang="ru-RU" sz="5400" dirty="0" err="1" smtClean="0"/>
              <a:t>ГМ-водоросли</a:t>
            </a:r>
            <a:endParaRPr lang="ru-RU" sz="5400" dirty="0"/>
          </a:p>
        </p:txBody>
      </p:sp>
      <p:pic>
        <p:nvPicPr>
          <p:cNvPr id="3" name="Рисунок 2" descr="pppppppppp-12194997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22154">
            <a:off x="285720" y="1500174"/>
            <a:ext cx="3500462" cy="3929090"/>
          </a:xfrm>
          <a:prstGeom prst="rect">
            <a:avLst/>
          </a:prstGeom>
        </p:spPr>
      </p:pic>
      <p:pic>
        <p:nvPicPr>
          <p:cNvPr id="3074" name="Picture 2" descr="C:\Users\Администратор\Desktop\i-i08-03-079diamo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500306"/>
            <a:ext cx="5643570" cy="435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11</Words>
  <Application>Microsoft Office PowerPoint</Application>
  <PresentationFormat>Экран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ГМО  в промышленности</vt:lpstr>
      <vt:lpstr>Хлопчато-бумажная промышленность</vt:lpstr>
      <vt:lpstr>Льняная промышленность</vt:lpstr>
      <vt:lpstr>Топливо и ГМ-водоросли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ГМО в промышлен-ности</dc:title>
  <dc:creator>Администратор</dc:creator>
  <cp:lastModifiedBy>Bio-Geo</cp:lastModifiedBy>
  <cp:revision>9</cp:revision>
  <dcterms:created xsi:type="dcterms:W3CDTF">2014-11-27T08:55:14Z</dcterms:created>
  <dcterms:modified xsi:type="dcterms:W3CDTF">2014-12-08T03:54:15Z</dcterms:modified>
</cp:coreProperties>
</file>